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70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</a:rPr>
              <a:t>Афганская война 1979-1989гг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Verdana" pitchFamily="34" charset="0"/>
              </a:rPr>
              <a:t>Презентацию выполнила:</a:t>
            </a:r>
            <a:br>
              <a:rPr lang="ru-RU" dirty="0">
                <a:latin typeface="Verdana" pitchFamily="34" charset="0"/>
              </a:rPr>
            </a:br>
            <a:r>
              <a:rPr lang="ru-RU" dirty="0">
                <a:latin typeface="Verdana" pitchFamily="34" charset="0"/>
              </a:rPr>
              <a:t>студентка группы ГМУ-131</a:t>
            </a:r>
            <a:br>
              <a:rPr lang="ru-RU" dirty="0">
                <a:latin typeface="Verdana" pitchFamily="34" charset="0"/>
              </a:rPr>
            </a:br>
            <a:r>
              <a:rPr lang="ru-RU" dirty="0" err="1">
                <a:latin typeface="Verdana" pitchFamily="34" charset="0"/>
              </a:rPr>
              <a:t>Богданова.И.Д</a:t>
            </a:r>
            <a:r>
              <a:rPr lang="ru-RU" dirty="0">
                <a:latin typeface="Verdana" pitchFamily="34" charset="0"/>
              </a:rPr>
              <a:t>.</a:t>
            </a:r>
          </a:p>
          <a:p>
            <a:endParaRPr lang="ru-RU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480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0" y="1988840"/>
            <a:ext cx="6160036" cy="407050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5670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196752"/>
            <a:ext cx="7610616" cy="4940225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864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7427168" cy="4349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dirty="0" smtClean="0">
                <a:latin typeface="Verdana" pitchFamily="34" charset="0"/>
                <a:cs typeface="Times New Roman" pitchFamily="18" charset="0"/>
              </a:rPr>
              <a:t>     Спасибо за   </a:t>
            </a:r>
          </a:p>
          <a:p>
            <a:pPr marL="0" indent="0" algn="ctr">
              <a:buNone/>
            </a:pPr>
            <a:r>
              <a:rPr lang="ru-RU" sz="7200" smtClean="0">
                <a:latin typeface="Verdana" pitchFamily="34" charset="0"/>
                <a:cs typeface="Times New Roman" pitchFamily="18" charset="0"/>
              </a:rPr>
              <a:t>   </a:t>
            </a:r>
            <a:r>
              <a:rPr lang="ru-RU" sz="7200" smtClean="0">
                <a:latin typeface="Verdana" pitchFamily="34" charset="0"/>
                <a:cs typeface="Times New Roman" pitchFamily="18" charset="0"/>
              </a:rPr>
              <a:t> внимание</a:t>
            </a:r>
            <a:endParaRPr lang="ru-RU" sz="720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441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9170" y="1481138"/>
            <a:ext cx="6465660" cy="45259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06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45947" y="1481138"/>
            <a:ext cx="6452105" cy="45259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Verdana" pitchFamily="34" charset="0"/>
              </a:rPr>
              <a:t>27декабрь </a:t>
            </a:r>
            <a:r>
              <a:rPr lang="ru-RU" dirty="0">
                <a:latin typeface="Verdana" pitchFamily="34" charset="0"/>
              </a:rPr>
              <a:t>1979 г.</a:t>
            </a:r>
          </a:p>
        </p:txBody>
      </p:sp>
    </p:spTree>
    <p:extLst>
      <p:ext uri="{BB962C8B-B14F-4D97-AF65-F5344CB8AC3E}">
        <p14:creationId xmlns:p14="http://schemas.microsoft.com/office/powerpoint/2010/main" xmlns="" val="15004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844824"/>
            <a:ext cx="3333750" cy="333375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26" name="Picture 2" descr="C:\Documents and Settings\User\Рабочий стол\i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772816"/>
            <a:ext cx="3295550" cy="32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7224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2132857"/>
            <a:ext cx="8496944" cy="470468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58" y="0"/>
            <a:ext cx="9125542" cy="2348880"/>
          </a:xfrm>
        </p:spPr>
        <p:txBody>
          <a:bodyPr>
            <a:normAutofit/>
          </a:bodyPr>
          <a:lstStyle/>
          <a:p>
            <a:r>
              <a:rPr lang="ru-RU" sz="3600" b="0" dirty="0" smtClean="0">
                <a:solidFill>
                  <a:schemeClr val="tx1"/>
                </a:solidFill>
                <a:effectLst/>
                <a:latin typeface="Verdana" pitchFamily="34" charset="0"/>
              </a:rPr>
              <a:t>Три направления: </a:t>
            </a:r>
            <a:r>
              <a:rPr lang="ru-RU" sz="3600" b="0" dirty="0">
                <a:solidFill>
                  <a:schemeClr val="tx1"/>
                </a:solidFill>
                <a:effectLst/>
                <a:latin typeface="Verdana" pitchFamily="34" charset="0"/>
              </a:rPr>
              <a:t>Кушка - </a:t>
            </a:r>
            <a:r>
              <a:rPr lang="ru-RU" sz="3600" b="0" dirty="0" err="1">
                <a:solidFill>
                  <a:schemeClr val="tx1"/>
                </a:solidFill>
                <a:effectLst/>
                <a:latin typeface="Verdana" pitchFamily="34" charset="0"/>
              </a:rPr>
              <a:t>Шинданд</a:t>
            </a:r>
            <a:r>
              <a:rPr lang="ru-RU" sz="3600" b="0" dirty="0">
                <a:solidFill>
                  <a:schemeClr val="tx1"/>
                </a:solidFill>
                <a:effectLst/>
                <a:latin typeface="Verdana" pitchFamily="34" charset="0"/>
              </a:rPr>
              <a:t> - Кандагар, Термез - </a:t>
            </a:r>
            <a:r>
              <a:rPr lang="ru-RU" sz="3600" b="0" dirty="0" err="1">
                <a:solidFill>
                  <a:schemeClr val="tx1"/>
                </a:solidFill>
                <a:effectLst/>
                <a:latin typeface="Verdana" pitchFamily="34" charset="0"/>
              </a:rPr>
              <a:t>Кундуз</a:t>
            </a:r>
            <a:r>
              <a:rPr lang="ru-RU" sz="3600" b="0" dirty="0">
                <a:solidFill>
                  <a:schemeClr val="tx1"/>
                </a:solidFill>
                <a:effectLst/>
                <a:latin typeface="Verdana" pitchFamily="34" charset="0"/>
              </a:rPr>
              <a:t> - Кабул, Хорог - Файзабад</a:t>
            </a:r>
            <a:r>
              <a:rPr lang="ru-RU" b="0" dirty="0">
                <a:solidFill>
                  <a:schemeClr val="tx1"/>
                </a:solidFill>
                <a:effectLst/>
                <a:latin typeface="Verdana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1988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24950" cy="6007291"/>
          </a:xfrm>
        </p:spPr>
        <p:txBody>
          <a:bodyPr/>
          <a:lstStyle/>
          <a:p>
            <a:r>
              <a:rPr lang="ru-RU" dirty="0">
                <a:latin typeface="Verdana" pitchFamily="34" charset="0"/>
              </a:rPr>
              <a:t>I </a:t>
            </a:r>
            <a:r>
              <a:rPr lang="ru-RU" dirty="0" smtClean="0">
                <a:latin typeface="Verdana" pitchFamily="34" charset="0"/>
              </a:rPr>
              <a:t>этап:1979-1980г</a:t>
            </a:r>
            <a:r>
              <a:rPr lang="ru-RU" dirty="0">
                <a:latin typeface="Verdana" pitchFamily="34" charset="0"/>
              </a:rPr>
              <a:t>. Ввод советских войск в Афганистан, размещение их по гарнизонам, организация охраны пунктов дислокации и различных объектов</a:t>
            </a:r>
            <a:r>
              <a:rPr lang="ru-RU" dirty="0" smtClean="0">
                <a:latin typeface="Verdana" pitchFamily="34" charset="0"/>
              </a:rPr>
              <a:t>.</a:t>
            </a:r>
            <a:endParaRPr lang="ru-RU" dirty="0">
              <a:latin typeface="Verdana" pitchFamily="34" charset="0"/>
            </a:endParaRPr>
          </a:p>
        </p:txBody>
      </p:sp>
      <p:pic>
        <p:nvPicPr>
          <p:cNvPr id="1029" name="Picture 5" descr="C:\Documents and Settings\User\Рабочий стол\afg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67880"/>
            <a:ext cx="7433270" cy="433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1857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6007291"/>
          </a:xfrm>
        </p:spPr>
        <p:txBody>
          <a:bodyPr/>
          <a:lstStyle/>
          <a:p>
            <a:r>
              <a:rPr lang="ru-RU" sz="4000" dirty="0">
                <a:latin typeface="Verdana" pitchFamily="34" charset="0"/>
              </a:rPr>
              <a:t>II этап:1980-1985г. Ведение активных боевых действий</a:t>
            </a:r>
            <a:r>
              <a:rPr lang="ru-RU" sz="4000" dirty="0"/>
              <a:t>.</a:t>
            </a:r>
          </a:p>
          <a:p>
            <a:endParaRPr lang="ru-RU" dirty="0"/>
          </a:p>
        </p:txBody>
      </p:sp>
      <p:pic>
        <p:nvPicPr>
          <p:cNvPr id="2050" name="Picture 2" descr="C:\Documents and Settings\User\Рабочий стол\afgan_23_years_after_1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93345"/>
            <a:ext cx="7596336" cy="5354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261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0"/>
            <a:ext cx="9144000" cy="6007291"/>
          </a:xfrm>
        </p:spPr>
        <p:txBody>
          <a:bodyPr/>
          <a:lstStyle/>
          <a:p>
            <a:r>
              <a:rPr lang="ru-RU" dirty="0">
                <a:latin typeface="Verdana" pitchFamily="34" charset="0"/>
              </a:rPr>
              <a:t>III </a:t>
            </a:r>
            <a:r>
              <a:rPr lang="ru-RU" dirty="0" smtClean="0">
                <a:latin typeface="Verdana" pitchFamily="34" charset="0"/>
              </a:rPr>
              <a:t>этап:1985-1986г. Переход </a:t>
            </a:r>
            <a:r>
              <a:rPr lang="ru-RU" dirty="0">
                <a:latin typeface="Verdana" pitchFamily="34" charset="0"/>
              </a:rPr>
              <a:t>от активных боевых действий преимущественно к поддержке действий афганских войск советской авиацией, артиллерией и саперными подразделениями</a:t>
            </a:r>
            <a:r>
              <a:rPr lang="ru-RU" dirty="0" smtClean="0">
                <a:latin typeface="Verdana" pitchFamily="34" charset="0"/>
              </a:rPr>
              <a:t>.</a:t>
            </a:r>
            <a:endParaRPr lang="ru-RU" dirty="0">
              <a:latin typeface="Verdana" pitchFamily="34" charset="0"/>
            </a:endParaRPr>
          </a:p>
        </p:txBody>
      </p:sp>
      <p:pic>
        <p:nvPicPr>
          <p:cNvPr id="3074" name="Picture 2" descr="C:\Documents and Settings\User\Рабочий стол\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47950"/>
            <a:ext cx="6848476" cy="421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0102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88640"/>
            <a:ext cx="9036496" cy="5818651"/>
          </a:xfrm>
        </p:spPr>
        <p:txBody>
          <a:bodyPr/>
          <a:lstStyle/>
          <a:p>
            <a:r>
              <a:rPr lang="ru-RU" dirty="0">
                <a:latin typeface="Verdana" pitchFamily="34" charset="0"/>
              </a:rPr>
              <a:t>IV </a:t>
            </a:r>
            <a:r>
              <a:rPr lang="ru-RU" dirty="0" smtClean="0">
                <a:latin typeface="Verdana" pitchFamily="34" charset="0"/>
              </a:rPr>
              <a:t>этап:1987-1989г</a:t>
            </a:r>
            <a:r>
              <a:rPr lang="ru-RU" dirty="0">
                <a:latin typeface="Verdana" pitchFamily="34" charset="0"/>
              </a:rPr>
              <a:t>. Участие советских войск в проведении афганским руководством политики национального примирения</a:t>
            </a:r>
            <a:r>
              <a:rPr lang="ru-RU" dirty="0" smtClean="0">
                <a:latin typeface="Verdana" pitchFamily="34" charset="0"/>
              </a:rPr>
              <a:t>.</a:t>
            </a:r>
            <a:endParaRPr lang="ru-RU" dirty="0">
              <a:latin typeface="Verdana" pitchFamily="34" charset="0"/>
            </a:endParaRPr>
          </a:p>
        </p:txBody>
      </p:sp>
      <p:pic>
        <p:nvPicPr>
          <p:cNvPr id="4098" name="Picture 2" descr="C:\Documents and Settings\User\Рабочий стол\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6623" y="2564904"/>
            <a:ext cx="8867378" cy="4317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2728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85</TotalTime>
  <Words>101</Words>
  <Application>Microsoft Office PowerPoint</Application>
  <PresentationFormat>Экран (4:3)</PresentationFormat>
  <Paragraphs>10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Афганская война 1979-1989гг.</vt:lpstr>
      <vt:lpstr>Слайд 2</vt:lpstr>
      <vt:lpstr>27декабрь 1979 г.</vt:lpstr>
      <vt:lpstr>Слайд 4</vt:lpstr>
      <vt:lpstr>Три направления: Кушка - Шинданд - Кандагар, Термез - Кундуз - Кабул, Хорог - Файзабад.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Афганская война 1979-1989гг.</dc:title>
  <cp:lastModifiedBy>Владимир</cp:lastModifiedBy>
  <cp:revision>12</cp:revision>
  <dcterms:modified xsi:type="dcterms:W3CDTF">2020-09-19T17:45:49Z</dcterms:modified>
</cp:coreProperties>
</file>